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3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48584-E0B9-4FC6-ABC3-D449A76C46ED}" v="2" dt="2022-03-11T20:01:52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FC30B8A8-663E-4331-803B-B12827F0EC9A}"/>
    <pc:docChg chg="custSel modSld">
      <pc:chgData name="Tariq Gilani" userId="f95dad9b-1e6c-498c-b573-9242e9268dd4" providerId="ADAL" clId="{FC30B8A8-663E-4331-803B-B12827F0EC9A}" dt="2022-03-12T04:43:35.195" v="0" actId="478"/>
      <pc:docMkLst>
        <pc:docMk/>
      </pc:docMkLst>
      <pc:sldChg chg="delSp mod">
        <pc:chgData name="Tariq Gilani" userId="f95dad9b-1e6c-498c-b573-9242e9268dd4" providerId="ADAL" clId="{FC30B8A8-663E-4331-803B-B12827F0EC9A}" dt="2022-03-12T04:43:35.195" v="0" actId="478"/>
        <pc:sldMkLst>
          <pc:docMk/>
          <pc:sldMk cId="4091393747" sldId="493"/>
        </pc:sldMkLst>
        <pc:spChg chg="del">
          <ac:chgData name="Tariq Gilani" userId="f95dad9b-1e6c-498c-b573-9242e9268dd4" providerId="ADAL" clId="{FC30B8A8-663E-4331-803B-B12827F0EC9A}" dt="2022-03-12T04:43:35.195" v="0" actId="478"/>
          <ac:spMkLst>
            <pc:docMk/>
            <pc:sldMk cId="4091393747" sldId="493"/>
            <ac:spMk id="6" creationId="{6690299C-2BB9-4675-AF5E-B8320858E4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466850" y="2055397"/>
            <a:ext cx="609600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of Ch 4: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4.1, 4.2, 4.3, 4.4, 4.7, 4.8, 4.9, 4.10, 4.11, 4.18, 4.20 &amp; 4.22.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4104</TotalTime>
  <Words>31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281</cp:revision>
  <dcterms:created xsi:type="dcterms:W3CDTF">2008-12-22T02:42:35Z</dcterms:created>
  <dcterms:modified xsi:type="dcterms:W3CDTF">2022-03-12T04:43:51Z</dcterms:modified>
</cp:coreProperties>
</file>